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Montserrat"/>
      <p:regular r:id="rId12"/>
    </p:embeddedFont>
    <p:embeddedFont>
      <p:font typeface="Montserrat"/>
      <p:regular r:id="rId13"/>
    </p:embeddedFont>
    <p:embeddedFont>
      <p:font typeface="Montserrat"/>
      <p:regular r:id="rId14"/>
    </p:embeddedFont>
    <p:embeddedFont>
      <p:font typeface="Montserrat"/>
      <p:regular r:id="rId15"/>
    </p:embeddedFont>
    <p:embeddedFont>
      <p:font typeface="Heebo Light"/>
      <p:regular r:id="rId16"/>
    </p:embeddedFont>
    <p:embeddedFont>
      <p:font typeface="Heebo Light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Single-cell RNA-seq Analysis of Tumor Microenvironment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presentation explores our comprehensive analysis of tumor microenvironment using single-cell RNA sequencing technology. We've identified distinct tumor subtypes and characterized their molecular signatures.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151" y="2342317"/>
            <a:ext cx="4975979" cy="35448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37103"/>
            <a:ext cx="567713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 and Dataset</a:t>
            </a:r>
            <a:endParaRPr lang="en-US" sz="40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81150"/>
            <a:ext cx="1020723" cy="150280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20622" y="17852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 Question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2120622" y="2226469"/>
            <a:ext cx="622958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Characterize nasopharyngeal carcinoma tumor microenvironment at single-cell resolution.</a:t>
            </a:r>
            <a:endParaRPr lang="en-US" sz="16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083957"/>
            <a:ext cx="1020723" cy="150280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20622" y="32880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2120622" y="3729276"/>
            <a:ext cx="622958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GSE150430 dataset containing processed count matrix from NPC tumor samples.</a:t>
            </a:r>
            <a:endParaRPr lang="en-US" sz="16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586764"/>
            <a:ext cx="1020723" cy="150280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120622" y="479083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Analysis Approach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2120622" y="5232083"/>
            <a:ext cx="622958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Apply dimensional reduction, clustering and marker identification techniques.</a:t>
            </a:r>
            <a:endParaRPr lang="en-US" sz="16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89571"/>
            <a:ext cx="1020723" cy="150280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20622" y="6293644"/>
            <a:ext cx="260187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Expected Outcomes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2120622" y="6734889"/>
            <a:ext cx="622958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Map immune cell infiltration and identify distinct tumor cell populations.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7817882" cy="562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Clustering and UMAP Visualization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241" y="1653183"/>
            <a:ext cx="5046702" cy="35950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2371" y="1630680"/>
            <a:ext cx="2798207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mmune Cell Assessment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42371" y="2091690"/>
            <a:ext cx="6308408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Analyzed expression of canonical immune cell markers.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542371" y="2541389"/>
            <a:ext cx="6308408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CD3D (T cells), CD14 (monocytes), and EPCAM (epithelial cells) showed minimal expression.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42371" y="3278862"/>
            <a:ext cx="6308408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Results suggest sample contains predominantly tumor cells without significant immune infiltration.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87241" y="5832991"/>
            <a:ext cx="224944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Clustering Results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7241" y="6294001"/>
            <a:ext cx="968216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UMAP dimensionality reduction revealed two major cell clusters.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87241" y="6743700"/>
            <a:ext cx="968216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Type A (Cluster 0) and Type B (Cluster 1) demonstrate distinct transcriptional profiles.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87241" y="7193399"/>
            <a:ext cx="968216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Graph-based clustering algorithm identified clear separation between populations.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10916126" y="5832991"/>
            <a:ext cx="224944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362557"/>
            <a:ext cx="4919305" cy="350448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780693"/>
            <a:ext cx="65304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Marker Gene Discovery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20847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2127290"/>
            <a:ext cx="340162" cy="42529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017306" y="208478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Differential Expression Analysis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7017306" y="292953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Performed Wilcoxon rank-sum test to identify cluster-specific marker genes.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017306" y="415432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Selected markers with highest log fold-change and lowest p-values.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10171867" y="20847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937" y="2127290"/>
            <a:ext cx="340162" cy="4252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908983" y="2084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Cluster 0 Markers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0908983" y="257520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Gene-984 and Gene-4973 show significant upregulation in Type A tumor cells.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0908983" y="416290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These genes are associated with proliferative cancer phenotypes.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6280190" y="57335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5776079"/>
            <a:ext cx="340162" cy="42529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017306" y="5733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Cluster 1 Markers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7017306" y="622399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Gene-2042 and Gene-4423 are highly expressed in Type B tumor cells.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7017306" y="70858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Expression patterns validated through feature plots and violin plots.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0827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78925"/>
            <a:ext cx="5040511" cy="359068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8068628" y="1878925"/>
            <a:ext cx="3657719" cy="2145506"/>
          </a:xfrm>
          <a:prstGeom prst="roundRect">
            <a:avLst>
              <a:gd name="adj" fmla="val 333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46269" y="2056567"/>
            <a:ext cx="3302437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Tumor Microenvironment Composition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8246269" y="2758083"/>
            <a:ext cx="33024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Analysis revealed predominantly tumor cells without significant immune infiltration. This contradicts our initial hypothesis about complex TME in this sample.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8068628" y="4109442"/>
            <a:ext cx="4716542" cy="1607582"/>
          </a:xfrm>
          <a:prstGeom prst="roundRect">
            <a:avLst>
              <a:gd name="adj" fmla="val 444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46269" y="4287083"/>
            <a:ext cx="228409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Tumor Heterogeneity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8246269" y="4722852"/>
            <a:ext cx="4361259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Identified two distinct tumor subtypes with unique transcriptional signatures. These molecular differences suggest potential functional variations between subtypes.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8068628" y="5802035"/>
            <a:ext cx="5775484" cy="1335405"/>
          </a:xfrm>
          <a:prstGeom prst="roundRect">
            <a:avLst>
              <a:gd name="adj" fmla="val 535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46269" y="597967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Directions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8246269" y="6415445"/>
            <a:ext cx="542020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Validate marker genes through qPCR and immunohistochemistry. Apply automated annotation tools like SingleR to confirm cell type identities.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2025-04-04T03:46:09Z</dcterms:created>
  <dcterms:modified xsi:type="dcterms:W3CDTF">2025-04-04T03:46:09Z</dcterms:modified>
</cp:coreProperties>
</file>